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25" d="100"/>
          <a:sy n="125" d="100"/>
        </p:scale>
        <p:origin x="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1363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</Words>
  <Application>Microsoft Macintosh PowerPoint</Application>
  <PresentationFormat>宽屏</PresentationFormat>
  <Paragraphs>30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2" baseType="lpstr"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e41202</cp:lastModifiedBy>
  <cp:revision>1</cp:revision>
  <dcterms:created xsi:type="dcterms:W3CDTF">2025-02-07T22:30:37Z</dcterms:created>
  <dcterms:modified xsi:type="dcterms:W3CDTF">2025-02-07T22:30:59Z</dcterms:modified>
</cp:coreProperties>
</file>